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3"/>
  </p:notesMasterIdLst>
  <p:sldIdLst>
    <p:sldId id="276" r:id="rId5"/>
    <p:sldId id="282" r:id="rId6"/>
    <p:sldId id="283" r:id="rId7"/>
    <p:sldId id="266" r:id="rId8"/>
    <p:sldId id="284" r:id="rId9"/>
    <p:sldId id="270" r:id="rId10"/>
    <p:sldId id="275" r:id="rId11"/>
    <p:sldId id="274" r:id="rId12"/>
  </p:sldIdLst>
  <p:sldSz cx="12192000" cy="6858000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77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e Cromhout" userId="dc64cbbc-055f-4f50-b085-8a072fc338ca" providerId="ADAL" clId="{B414B3DF-5651-4CB2-9C29-9BBAB8E5E9F0}"/>
    <pc:docChg chg="undo custSel addSld delSld modSld sldOrd">
      <pc:chgData name="Sue Cromhout" userId="dc64cbbc-055f-4f50-b085-8a072fc338ca" providerId="ADAL" clId="{B414B3DF-5651-4CB2-9C29-9BBAB8E5E9F0}" dt="2022-11-23T14:47:46.636" v="170" actId="14100"/>
      <pc:docMkLst>
        <pc:docMk/>
      </pc:docMkLst>
      <pc:sldChg chg="modSp mod">
        <pc:chgData name="Sue Cromhout" userId="dc64cbbc-055f-4f50-b085-8a072fc338ca" providerId="ADAL" clId="{B414B3DF-5651-4CB2-9C29-9BBAB8E5E9F0}" dt="2022-11-23T14:25:16.114" v="16" actId="20577"/>
        <pc:sldMkLst>
          <pc:docMk/>
          <pc:sldMk cId="3349779659" sldId="264"/>
        </pc:sldMkLst>
        <pc:spChg chg="mod">
          <ac:chgData name="Sue Cromhout" userId="dc64cbbc-055f-4f50-b085-8a072fc338ca" providerId="ADAL" clId="{B414B3DF-5651-4CB2-9C29-9BBAB8E5E9F0}" dt="2022-11-23T14:25:07.762" v="9" actId="20577"/>
          <ac:spMkLst>
            <pc:docMk/>
            <pc:sldMk cId="3349779659" sldId="264"/>
            <ac:spMk id="5" creationId="{91464586-6F32-DA9C-BAAB-27A934F73D58}"/>
          </ac:spMkLst>
        </pc:spChg>
        <pc:spChg chg="mod">
          <ac:chgData name="Sue Cromhout" userId="dc64cbbc-055f-4f50-b085-8a072fc338ca" providerId="ADAL" clId="{B414B3DF-5651-4CB2-9C29-9BBAB8E5E9F0}" dt="2022-11-23T14:25:16.114" v="16" actId="20577"/>
          <ac:spMkLst>
            <pc:docMk/>
            <pc:sldMk cId="3349779659" sldId="264"/>
            <ac:spMk id="6" creationId="{7E5B0CED-5EFC-80BB-5470-A58057B18F92}"/>
          </ac:spMkLst>
        </pc:spChg>
      </pc:sldChg>
      <pc:sldChg chg="modSp mod">
        <pc:chgData name="Sue Cromhout" userId="dc64cbbc-055f-4f50-b085-8a072fc338ca" providerId="ADAL" clId="{B414B3DF-5651-4CB2-9C29-9BBAB8E5E9F0}" dt="2022-11-23T14:25:38.966" v="29" actId="20577"/>
        <pc:sldMkLst>
          <pc:docMk/>
          <pc:sldMk cId="3282449821" sldId="265"/>
        </pc:sldMkLst>
        <pc:spChg chg="mod">
          <ac:chgData name="Sue Cromhout" userId="dc64cbbc-055f-4f50-b085-8a072fc338ca" providerId="ADAL" clId="{B414B3DF-5651-4CB2-9C29-9BBAB8E5E9F0}" dt="2022-11-23T14:25:28.602" v="17" actId="20577"/>
          <ac:spMkLst>
            <pc:docMk/>
            <pc:sldMk cId="3282449821" sldId="265"/>
            <ac:spMk id="4" creationId="{4FBEB05C-351A-91BF-A9C6-2DED227AA71B}"/>
          </ac:spMkLst>
        </pc:spChg>
        <pc:spChg chg="mod">
          <ac:chgData name="Sue Cromhout" userId="dc64cbbc-055f-4f50-b085-8a072fc338ca" providerId="ADAL" clId="{B414B3DF-5651-4CB2-9C29-9BBAB8E5E9F0}" dt="2022-11-23T14:25:38.966" v="29" actId="20577"/>
          <ac:spMkLst>
            <pc:docMk/>
            <pc:sldMk cId="3282449821" sldId="265"/>
            <ac:spMk id="5" creationId="{B0408655-3607-221D-CA9E-736FEB36E655}"/>
          </ac:spMkLst>
        </pc:spChg>
      </pc:sldChg>
      <pc:sldChg chg="addSp delSp modSp mod">
        <pc:chgData name="Sue Cromhout" userId="dc64cbbc-055f-4f50-b085-8a072fc338ca" providerId="ADAL" clId="{B414B3DF-5651-4CB2-9C29-9BBAB8E5E9F0}" dt="2022-11-23T14:43:32.466" v="148" actId="167"/>
        <pc:sldMkLst>
          <pc:docMk/>
          <pc:sldMk cId="2981958359" sldId="266"/>
        </pc:sldMkLst>
        <pc:spChg chg="mod">
          <ac:chgData name="Sue Cromhout" userId="dc64cbbc-055f-4f50-b085-8a072fc338ca" providerId="ADAL" clId="{B414B3DF-5651-4CB2-9C29-9BBAB8E5E9F0}" dt="2022-11-23T14:25:57.630" v="30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B414B3DF-5651-4CB2-9C29-9BBAB8E5E9F0}" dt="2022-11-23T14:26:22.201" v="34" actId="113"/>
          <ac:spMkLst>
            <pc:docMk/>
            <pc:sldMk cId="2981958359" sldId="266"/>
            <ac:spMk id="3" creationId="{3301EC55-8B1A-448D-9867-33F7F6822F75}"/>
          </ac:spMkLst>
        </pc:spChg>
        <pc:spChg chg="del">
          <ac:chgData name="Sue Cromhout" userId="dc64cbbc-055f-4f50-b085-8a072fc338ca" providerId="ADAL" clId="{B414B3DF-5651-4CB2-9C29-9BBAB8E5E9F0}" dt="2022-11-23T14:43:01.106" v="142" actId="478"/>
          <ac:spMkLst>
            <pc:docMk/>
            <pc:sldMk cId="2981958359" sldId="266"/>
            <ac:spMk id="4" creationId="{B82648B4-3289-2DDA-036D-D871BBBAE93C}"/>
          </ac:spMkLst>
        </pc:spChg>
        <pc:picChg chg="add mod ord modCrop">
          <ac:chgData name="Sue Cromhout" userId="dc64cbbc-055f-4f50-b085-8a072fc338ca" providerId="ADAL" clId="{B414B3DF-5651-4CB2-9C29-9BBAB8E5E9F0}" dt="2022-11-23T14:43:32.466" v="148" actId="167"/>
          <ac:picMkLst>
            <pc:docMk/>
            <pc:sldMk cId="2981958359" sldId="266"/>
            <ac:picMk id="5" creationId="{0ACAE010-263E-8226-7CB2-E0F91B3A6178}"/>
          </ac:picMkLst>
        </pc:picChg>
      </pc:sldChg>
      <pc:sldChg chg="addSp delSp modSp mod">
        <pc:chgData name="Sue Cromhout" userId="dc64cbbc-055f-4f50-b085-8a072fc338ca" providerId="ADAL" clId="{B414B3DF-5651-4CB2-9C29-9BBAB8E5E9F0}" dt="2022-11-23T14:36:08.376" v="114" actId="1076"/>
        <pc:sldMkLst>
          <pc:docMk/>
          <pc:sldMk cId="1148643050" sldId="267"/>
        </pc:sldMkLst>
        <pc:spChg chg="mod">
          <ac:chgData name="Sue Cromhout" userId="dc64cbbc-055f-4f50-b085-8a072fc338ca" providerId="ADAL" clId="{B414B3DF-5651-4CB2-9C29-9BBAB8E5E9F0}" dt="2022-11-23T14:26:50.533" v="35"/>
          <ac:spMkLst>
            <pc:docMk/>
            <pc:sldMk cId="1148643050" sldId="267"/>
            <ac:spMk id="2" creationId="{0AD98B9C-04E9-5F59-478B-0A2088285445}"/>
          </ac:spMkLst>
        </pc:spChg>
        <pc:spChg chg="del">
          <ac:chgData name="Sue Cromhout" userId="dc64cbbc-055f-4f50-b085-8a072fc338ca" providerId="ADAL" clId="{B414B3DF-5651-4CB2-9C29-9BBAB8E5E9F0}" dt="2022-11-23T14:35:39.131" v="108" actId="478"/>
          <ac:spMkLst>
            <pc:docMk/>
            <pc:sldMk cId="1148643050" sldId="267"/>
            <ac:spMk id="4" creationId="{B82648B4-3289-2DDA-036D-D871BBBAE93C}"/>
          </ac:spMkLst>
        </pc:spChg>
        <pc:spChg chg="mod">
          <ac:chgData name="Sue Cromhout" userId="dc64cbbc-055f-4f50-b085-8a072fc338ca" providerId="ADAL" clId="{B414B3DF-5651-4CB2-9C29-9BBAB8E5E9F0}" dt="2022-11-23T14:27:31.477" v="46" actId="15"/>
          <ac:spMkLst>
            <pc:docMk/>
            <pc:sldMk cId="1148643050" sldId="267"/>
            <ac:spMk id="5" creationId="{E57C3FAB-1BC2-B6D9-A4CC-6B92DCEE5C7B}"/>
          </ac:spMkLst>
        </pc:spChg>
        <pc:picChg chg="add mod">
          <ac:chgData name="Sue Cromhout" userId="dc64cbbc-055f-4f50-b085-8a072fc338ca" providerId="ADAL" clId="{B414B3DF-5651-4CB2-9C29-9BBAB8E5E9F0}" dt="2022-11-23T14:36:08.376" v="114" actId="1076"/>
          <ac:picMkLst>
            <pc:docMk/>
            <pc:sldMk cId="1148643050" sldId="267"/>
            <ac:picMk id="6" creationId="{2B8FC7EA-3A9E-0B62-1B22-F925D73FEB28}"/>
          </ac:picMkLst>
        </pc:picChg>
      </pc:sldChg>
      <pc:sldChg chg="del">
        <pc:chgData name="Sue Cromhout" userId="dc64cbbc-055f-4f50-b085-8a072fc338ca" providerId="ADAL" clId="{B414B3DF-5651-4CB2-9C29-9BBAB8E5E9F0}" dt="2022-11-23T14:28:07.664" v="47" actId="47"/>
        <pc:sldMkLst>
          <pc:docMk/>
          <pc:sldMk cId="280389832" sldId="268"/>
        </pc:sldMkLst>
      </pc:sldChg>
      <pc:sldChg chg="addSp delSp modSp mod">
        <pc:chgData name="Sue Cromhout" userId="dc64cbbc-055f-4f50-b085-8a072fc338ca" providerId="ADAL" clId="{B414B3DF-5651-4CB2-9C29-9BBAB8E5E9F0}" dt="2022-11-23T14:37:16.634" v="122" actId="1076"/>
        <pc:sldMkLst>
          <pc:docMk/>
          <pc:sldMk cId="4003868302" sldId="269"/>
        </pc:sldMkLst>
        <pc:spChg chg="mod">
          <ac:chgData name="Sue Cromhout" userId="dc64cbbc-055f-4f50-b085-8a072fc338ca" providerId="ADAL" clId="{B414B3DF-5651-4CB2-9C29-9BBAB8E5E9F0}" dt="2022-11-23T14:32:42.808" v="83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Sue Cromhout" userId="dc64cbbc-055f-4f50-b085-8a072fc338ca" providerId="ADAL" clId="{B414B3DF-5651-4CB2-9C29-9BBAB8E5E9F0}" dt="2022-11-23T14:33:23.592" v="93" actId="12"/>
          <ac:spMkLst>
            <pc:docMk/>
            <pc:sldMk cId="4003868302" sldId="269"/>
            <ac:spMk id="3" creationId="{3301EC55-8B1A-448D-9867-33F7F6822F75}"/>
          </ac:spMkLst>
        </pc:spChg>
        <pc:spChg chg="mod">
          <ac:chgData name="Sue Cromhout" userId="dc64cbbc-055f-4f50-b085-8a072fc338ca" providerId="ADAL" clId="{B414B3DF-5651-4CB2-9C29-9BBAB8E5E9F0}" dt="2022-11-23T14:37:11.585" v="121" actId="14100"/>
          <ac:spMkLst>
            <pc:docMk/>
            <pc:sldMk cId="4003868302" sldId="269"/>
            <ac:spMk id="4" creationId="{B82648B4-3289-2DDA-036D-D871BBBAE93C}"/>
          </ac:spMkLst>
        </pc:spChg>
        <pc:spChg chg="del">
          <ac:chgData name="Sue Cromhout" userId="dc64cbbc-055f-4f50-b085-8a072fc338ca" providerId="ADAL" clId="{B414B3DF-5651-4CB2-9C29-9BBAB8E5E9F0}" dt="2022-11-23T14:36:29.371" v="115" actId="478"/>
          <ac:spMkLst>
            <pc:docMk/>
            <pc:sldMk cId="4003868302" sldId="269"/>
            <ac:spMk id="5" creationId="{37AE50A7-9F82-ECA0-10BA-E54BB0DCEBFD}"/>
          </ac:spMkLst>
        </pc:spChg>
        <pc:picChg chg="add mod">
          <ac:chgData name="Sue Cromhout" userId="dc64cbbc-055f-4f50-b085-8a072fc338ca" providerId="ADAL" clId="{B414B3DF-5651-4CB2-9C29-9BBAB8E5E9F0}" dt="2022-11-23T14:37:16.634" v="122" actId="1076"/>
          <ac:picMkLst>
            <pc:docMk/>
            <pc:sldMk cId="4003868302" sldId="269"/>
            <ac:picMk id="8" creationId="{A4FE3DBB-BEFF-4A87-DAE5-82A5C521A3AF}"/>
          </ac:picMkLst>
        </pc:picChg>
      </pc:sldChg>
      <pc:sldChg chg="modSp mod">
        <pc:chgData name="Sue Cromhout" userId="dc64cbbc-055f-4f50-b085-8a072fc338ca" providerId="ADAL" clId="{B414B3DF-5651-4CB2-9C29-9BBAB8E5E9F0}" dt="2022-11-23T14:34:32.944" v="107" actId="11"/>
        <pc:sldMkLst>
          <pc:docMk/>
          <pc:sldMk cId="3421327502" sldId="270"/>
        </pc:sldMkLst>
        <pc:spChg chg="mod">
          <ac:chgData name="Sue Cromhout" userId="dc64cbbc-055f-4f50-b085-8a072fc338ca" providerId="ADAL" clId="{B414B3DF-5651-4CB2-9C29-9BBAB8E5E9F0}" dt="2022-11-23T14:33:59.165" v="97" actId="14100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B414B3DF-5651-4CB2-9C29-9BBAB8E5E9F0}" dt="2022-11-23T14:34:32.944" v="107" actId="11"/>
          <ac:spMkLst>
            <pc:docMk/>
            <pc:sldMk cId="3421327502" sldId="270"/>
            <ac:spMk id="6" creationId="{02B75B8A-94CD-F441-95F6-1DD882FFEE78}"/>
          </ac:spMkLst>
        </pc:spChg>
      </pc:sldChg>
      <pc:sldChg chg="del">
        <pc:chgData name="Sue Cromhout" userId="dc64cbbc-055f-4f50-b085-8a072fc338ca" providerId="ADAL" clId="{B414B3DF-5651-4CB2-9C29-9BBAB8E5E9F0}" dt="2022-11-23T14:37:26.483" v="123" actId="47"/>
        <pc:sldMkLst>
          <pc:docMk/>
          <pc:sldMk cId="532403499" sldId="271"/>
        </pc:sldMkLst>
      </pc:sldChg>
      <pc:sldChg chg="del">
        <pc:chgData name="Sue Cromhout" userId="dc64cbbc-055f-4f50-b085-8a072fc338ca" providerId="ADAL" clId="{B414B3DF-5651-4CB2-9C29-9BBAB8E5E9F0}" dt="2022-11-23T14:37:27.955" v="124" actId="47"/>
        <pc:sldMkLst>
          <pc:docMk/>
          <pc:sldMk cId="3849759218" sldId="272"/>
        </pc:sldMkLst>
      </pc:sldChg>
      <pc:sldChg chg="modSp mod">
        <pc:chgData name="Sue Cromhout" userId="dc64cbbc-055f-4f50-b085-8a072fc338ca" providerId="ADAL" clId="{B414B3DF-5651-4CB2-9C29-9BBAB8E5E9F0}" dt="2022-11-23T14:24:55.046" v="8" actId="14100"/>
        <pc:sldMkLst>
          <pc:docMk/>
          <pc:sldMk cId="4024235504" sldId="273"/>
        </pc:sldMkLst>
        <pc:spChg chg="mod">
          <ac:chgData name="Sue Cromhout" userId="dc64cbbc-055f-4f50-b085-8a072fc338ca" providerId="ADAL" clId="{B414B3DF-5651-4CB2-9C29-9BBAB8E5E9F0}" dt="2022-11-23T14:24:55.046" v="8" actId="14100"/>
          <ac:spMkLst>
            <pc:docMk/>
            <pc:sldMk cId="4024235504" sldId="273"/>
            <ac:spMk id="4" creationId="{1405546F-2388-F782-71F5-578A32F62273}"/>
          </ac:spMkLst>
        </pc:spChg>
      </pc:sldChg>
      <pc:sldChg chg="addSp delSp modSp add mod ord">
        <pc:chgData name="Sue Cromhout" userId="dc64cbbc-055f-4f50-b085-8a072fc338ca" providerId="ADAL" clId="{B414B3DF-5651-4CB2-9C29-9BBAB8E5E9F0}" dt="2022-11-23T14:45:59.949" v="163" actId="14100"/>
        <pc:sldMkLst>
          <pc:docMk/>
          <pc:sldMk cId="621456802" sldId="275"/>
        </pc:sldMkLst>
        <pc:spChg chg="mod">
          <ac:chgData name="Sue Cromhout" userId="dc64cbbc-055f-4f50-b085-8a072fc338ca" providerId="ADAL" clId="{B414B3DF-5651-4CB2-9C29-9BBAB8E5E9F0}" dt="2022-11-23T14:28:29.444" v="51"/>
          <ac:spMkLst>
            <pc:docMk/>
            <pc:sldMk cId="621456802" sldId="275"/>
            <ac:spMk id="2" creationId="{0AD98B9C-04E9-5F59-478B-0A2088285445}"/>
          </ac:spMkLst>
        </pc:spChg>
        <pc:spChg chg="mod">
          <ac:chgData name="Sue Cromhout" userId="dc64cbbc-055f-4f50-b085-8a072fc338ca" providerId="ADAL" clId="{B414B3DF-5651-4CB2-9C29-9BBAB8E5E9F0}" dt="2022-11-23T14:30:23.286" v="63" actId="14100"/>
          <ac:spMkLst>
            <pc:docMk/>
            <pc:sldMk cId="621456802" sldId="275"/>
            <ac:spMk id="3" creationId="{3301EC55-8B1A-448D-9867-33F7F6822F75}"/>
          </ac:spMkLst>
        </pc:spChg>
        <pc:spChg chg="del">
          <ac:chgData name="Sue Cromhout" userId="dc64cbbc-055f-4f50-b085-8a072fc338ca" providerId="ADAL" clId="{B414B3DF-5651-4CB2-9C29-9BBAB8E5E9F0}" dt="2022-11-23T14:44:36.843" v="149" actId="478"/>
          <ac:spMkLst>
            <pc:docMk/>
            <pc:sldMk cId="621456802" sldId="275"/>
            <ac:spMk id="4" creationId="{B82648B4-3289-2DDA-036D-D871BBBAE93C}"/>
          </ac:spMkLst>
        </pc:spChg>
        <pc:picChg chg="add mod ord modCrop">
          <ac:chgData name="Sue Cromhout" userId="dc64cbbc-055f-4f50-b085-8a072fc338ca" providerId="ADAL" clId="{B414B3DF-5651-4CB2-9C29-9BBAB8E5E9F0}" dt="2022-11-23T14:45:59.949" v="163" actId="14100"/>
          <ac:picMkLst>
            <pc:docMk/>
            <pc:sldMk cId="621456802" sldId="275"/>
            <ac:picMk id="7" creationId="{9E750654-18F1-557E-72B0-75D6B41E71C3}"/>
          </ac:picMkLst>
        </pc:picChg>
      </pc:sldChg>
      <pc:sldChg chg="addSp delSp modSp add mod ord">
        <pc:chgData name="Sue Cromhout" userId="dc64cbbc-055f-4f50-b085-8a072fc338ca" providerId="ADAL" clId="{B414B3DF-5651-4CB2-9C29-9BBAB8E5E9F0}" dt="2022-11-23T14:47:46.636" v="170" actId="14100"/>
        <pc:sldMkLst>
          <pc:docMk/>
          <pc:sldMk cId="860380031" sldId="276"/>
        </pc:sldMkLst>
        <pc:spChg chg="mod">
          <ac:chgData name="Sue Cromhout" userId="dc64cbbc-055f-4f50-b085-8a072fc338ca" providerId="ADAL" clId="{B414B3DF-5651-4CB2-9C29-9BBAB8E5E9F0}" dt="2022-11-23T14:31:01.931" v="67"/>
          <ac:spMkLst>
            <pc:docMk/>
            <pc:sldMk cId="860380031" sldId="276"/>
            <ac:spMk id="2" creationId="{0AD98B9C-04E9-5F59-478B-0A2088285445}"/>
          </ac:spMkLst>
        </pc:spChg>
        <pc:spChg chg="del">
          <ac:chgData name="Sue Cromhout" userId="dc64cbbc-055f-4f50-b085-8a072fc338ca" providerId="ADAL" clId="{B414B3DF-5651-4CB2-9C29-9BBAB8E5E9F0}" dt="2022-11-23T14:40:32.366" v="125" actId="478"/>
          <ac:spMkLst>
            <pc:docMk/>
            <pc:sldMk cId="860380031" sldId="276"/>
            <ac:spMk id="4" creationId="{B82648B4-3289-2DDA-036D-D871BBBAE93C}"/>
          </ac:spMkLst>
        </pc:spChg>
        <pc:spChg chg="mod">
          <ac:chgData name="Sue Cromhout" userId="dc64cbbc-055f-4f50-b085-8a072fc338ca" providerId="ADAL" clId="{B414B3DF-5651-4CB2-9C29-9BBAB8E5E9F0}" dt="2022-11-23T14:32:10.532" v="82" actId="1076"/>
          <ac:spMkLst>
            <pc:docMk/>
            <pc:sldMk cId="860380031" sldId="276"/>
            <ac:spMk id="5" creationId="{E57C3FAB-1BC2-B6D9-A4CC-6B92DCEE5C7B}"/>
          </ac:spMkLst>
        </pc:spChg>
        <pc:picChg chg="add del mod modCrop">
          <ac:chgData name="Sue Cromhout" userId="dc64cbbc-055f-4f50-b085-8a072fc338ca" providerId="ADAL" clId="{B414B3DF-5651-4CB2-9C29-9BBAB8E5E9F0}" dt="2022-11-23T14:41:30.541" v="134" actId="478"/>
          <ac:picMkLst>
            <pc:docMk/>
            <pc:sldMk cId="860380031" sldId="276"/>
            <ac:picMk id="3" creationId="{A15467D3-68B3-DADD-DD5B-22C0D8085ED1}"/>
          </ac:picMkLst>
        </pc:picChg>
        <pc:picChg chg="add del mod modCrop">
          <ac:chgData name="Sue Cromhout" userId="dc64cbbc-055f-4f50-b085-8a072fc338ca" providerId="ADAL" clId="{B414B3DF-5651-4CB2-9C29-9BBAB8E5E9F0}" dt="2022-11-23T14:42:50.976" v="141" actId="21"/>
          <ac:picMkLst>
            <pc:docMk/>
            <pc:sldMk cId="860380031" sldId="276"/>
            <ac:picMk id="7" creationId="{20EB0553-F0C5-C341-B286-8DA8434DF1C4}"/>
          </ac:picMkLst>
        </pc:picChg>
        <pc:picChg chg="add mod">
          <ac:chgData name="Sue Cromhout" userId="dc64cbbc-055f-4f50-b085-8a072fc338ca" providerId="ADAL" clId="{B414B3DF-5651-4CB2-9C29-9BBAB8E5E9F0}" dt="2022-11-23T14:47:46.636" v="170" actId="14100"/>
          <ac:picMkLst>
            <pc:docMk/>
            <pc:sldMk cId="860380031" sldId="276"/>
            <ac:picMk id="10" creationId="{A6A93A24-3593-FEFB-268E-8FDD7FEB963D}"/>
          </ac:picMkLst>
        </pc:picChg>
      </pc:sldChg>
    </pc:docChg>
  </pc:docChgLst>
  <pc:docChgLst>
    <pc:chgData name="Mel Houseman" userId="7d6e233f-1289-4a6a-9205-ee3f8642932a" providerId="ADAL" clId="{D474CF05-9F2F-49C8-A1A1-3E026B8166DC}"/>
    <pc:docChg chg="custSel modSld replTag delTag">
      <pc:chgData name="Mel Houseman" userId="7d6e233f-1289-4a6a-9205-ee3f8642932a" providerId="ADAL" clId="{D474CF05-9F2F-49C8-A1A1-3E026B8166DC}" dt="2022-12-13T16:43:10.597" v="4" actId="108"/>
      <pc:docMkLst>
        <pc:docMk/>
      </pc:docMkLst>
      <pc:sldChg chg="modSp mod replTag delTag">
        <pc:chgData name="Mel Houseman" userId="7d6e233f-1289-4a6a-9205-ee3f8642932a" providerId="ADAL" clId="{D474CF05-9F2F-49C8-A1A1-3E026B8166DC}" dt="2022-12-13T16:43:10.597" v="4" actId="108"/>
        <pc:sldMkLst>
          <pc:docMk/>
          <pc:sldMk cId="494307224" sldId="276"/>
        </pc:sldMkLst>
        <pc:spChg chg="mod">
          <ac:chgData name="Mel Houseman" userId="7d6e233f-1289-4a6a-9205-ee3f8642932a" providerId="ADAL" clId="{D474CF05-9F2F-49C8-A1A1-3E026B8166DC}" dt="2022-12-13T16:43:10.597" v="4" actId="108"/>
          <ac:spMkLst>
            <pc:docMk/>
            <pc:sldMk cId="494307224" sldId="276"/>
            <ac:spMk id="12" creationId="{D4DFC379-EE11-136F-C330-EEF3343719F1}"/>
          </ac:spMkLst>
        </pc:spChg>
      </pc:sldChg>
    </pc:docChg>
  </pc:docChgLst>
  <pc:docChgLst>
    <pc:chgData name="Mel Houseman" userId="7d6e233f-1289-4a6a-9205-ee3f8642932a" providerId="ADAL" clId="{3DF94168-6B23-47BF-B8A9-A477FE57991D}"/>
    <pc:docChg chg="undo custSel addSld delSld modSld replTag delTag">
      <pc:chgData name="Mel Houseman" userId="7d6e233f-1289-4a6a-9205-ee3f8642932a" providerId="ADAL" clId="{3DF94168-6B23-47BF-B8A9-A477FE57991D}" dt="2022-12-12T14:27:54.750" v="196" actId="1076"/>
      <pc:docMkLst>
        <pc:docMk/>
      </pc:docMkLst>
      <pc:sldChg chg="del replTag delTag">
        <pc:chgData name="Mel Houseman" userId="7d6e233f-1289-4a6a-9205-ee3f8642932a" providerId="ADAL" clId="{3DF94168-6B23-47BF-B8A9-A477FE57991D}" dt="2022-12-12T14:21:48.020" v="21" actId="47"/>
        <pc:sldMkLst>
          <pc:docMk/>
          <pc:sldMk cId="3349779659" sldId="264"/>
        </pc:sldMkLst>
      </pc:sldChg>
      <pc:sldChg chg="del replTag delTag">
        <pc:chgData name="Mel Houseman" userId="7d6e233f-1289-4a6a-9205-ee3f8642932a" providerId="ADAL" clId="{3DF94168-6B23-47BF-B8A9-A477FE57991D}" dt="2022-12-12T14:21:48.020" v="21" actId="47"/>
        <pc:sldMkLst>
          <pc:docMk/>
          <pc:sldMk cId="3282449821" sldId="265"/>
        </pc:sldMkLst>
      </pc:sldChg>
      <pc:sldChg chg="addSp delSp modSp mod replTag delTag">
        <pc:chgData name="Mel Houseman" userId="7d6e233f-1289-4a6a-9205-ee3f8642932a" providerId="ADAL" clId="{3DF94168-6B23-47BF-B8A9-A477FE57991D}" dt="2022-12-12T14:27:43.310" v="190" actId="1076"/>
        <pc:sldMkLst>
          <pc:docMk/>
          <pc:sldMk cId="2981958359" sldId="266"/>
        </pc:sldMkLst>
        <pc:spChg chg="mod">
          <ac:chgData name="Mel Houseman" userId="7d6e233f-1289-4a6a-9205-ee3f8642932a" providerId="ADAL" clId="{3DF94168-6B23-47BF-B8A9-A477FE57991D}" dt="2022-12-12T14:23:12.031" v="67" actId="14100"/>
          <ac:spMkLst>
            <pc:docMk/>
            <pc:sldMk cId="2981958359" sldId="266"/>
            <ac:spMk id="2" creationId="{0AD98B9C-04E9-5F59-478B-0A2088285445}"/>
          </ac:spMkLst>
        </pc:spChg>
        <pc:spChg chg="del">
          <ac:chgData name="Mel Houseman" userId="7d6e233f-1289-4a6a-9205-ee3f8642932a" providerId="ADAL" clId="{3DF94168-6B23-47BF-B8A9-A477FE57991D}" dt="2022-12-12T14:22:47.472" v="60" actId="478"/>
          <ac:spMkLst>
            <pc:docMk/>
            <pc:sldMk cId="2981958359" sldId="266"/>
            <ac:spMk id="4" creationId="{2544E018-5BF8-A2ED-9141-CDAA733B4607}"/>
          </ac:spMkLst>
        </pc:spChg>
        <pc:spChg chg="add mod">
          <ac:chgData name="Mel Houseman" userId="7d6e233f-1289-4a6a-9205-ee3f8642932a" providerId="ADAL" clId="{3DF94168-6B23-47BF-B8A9-A477FE57991D}" dt="2022-12-12T14:23:07.390" v="65" actId="1076"/>
          <ac:spMkLst>
            <pc:docMk/>
            <pc:sldMk cId="2981958359" sldId="266"/>
            <ac:spMk id="5" creationId="{EC71EE41-4F65-20C4-EB3D-3067954651D5}"/>
          </ac:spMkLst>
        </pc:spChg>
        <pc:spChg chg="del">
          <ac:chgData name="Mel Houseman" userId="7d6e233f-1289-4a6a-9205-ee3f8642932a" providerId="ADAL" clId="{3DF94168-6B23-47BF-B8A9-A477FE57991D}" dt="2022-12-12T14:23:08.955" v="66" actId="478"/>
          <ac:spMkLst>
            <pc:docMk/>
            <pc:sldMk cId="2981958359" sldId="266"/>
            <ac:spMk id="6" creationId="{1366F68B-7A30-C095-C225-435C94EDA28F}"/>
          </ac:spMkLst>
        </pc:spChg>
        <pc:spChg chg="add mod ord">
          <ac:chgData name="Mel Houseman" userId="7d6e233f-1289-4a6a-9205-ee3f8642932a" providerId="ADAL" clId="{3DF94168-6B23-47BF-B8A9-A477FE57991D}" dt="2022-12-12T14:22:51.613" v="61" actId="207"/>
          <ac:spMkLst>
            <pc:docMk/>
            <pc:sldMk cId="2981958359" sldId="266"/>
            <ac:spMk id="8" creationId="{A94F4B4D-70C3-68AE-BC13-705AB7200D5B}"/>
          </ac:spMkLst>
        </pc:spChg>
        <pc:picChg chg="mod">
          <ac:chgData name="Mel Houseman" userId="7d6e233f-1289-4a6a-9205-ee3f8642932a" providerId="ADAL" clId="{3DF94168-6B23-47BF-B8A9-A477FE57991D}" dt="2022-12-12T14:27:43.310" v="190" actId="1076"/>
          <ac:picMkLst>
            <pc:docMk/>
            <pc:sldMk cId="2981958359" sldId="266"/>
            <ac:picMk id="7" creationId="{56A2EE9E-6B79-80D7-9AAD-26F62546A98E}"/>
          </ac:picMkLst>
        </pc:picChg>
      </pc:sldChg>
      <pc:sldChg chg="delSp modSp del mod replTag delTag">
        <pc:chgData name="Mel Houseman" userId="7d6e233f-1289-4a6a-9205-ee3f8642932a" providerId="ADAL" clId="{3DF94168-6B23-47BF-B8A9-A477FE57991D}" dt="2022-12-12T14:24:04.510" v="112" actId="47"/>
        <pc:sldMkLst>
          <pc:docMk/>
          <pc:sldMk cId="1148643050" sldId="267"/>
        </pc:sldMkLst>
        <pc:spChg chg="mod">
          <ac:chgData name="Mel Houseman" userId="7d6e233f-1289-4a6a-9205-ee3f8642932a" providerId="ADAL" clId="{3DF94168-6B23-47BF-B8A9-A477FE57991D}" dt="2022-12-12T14:23:31.021" v="80" actId="21"/>
          <ac:spMkLst>
            <pc:docMk/>
            <pc:sldMk cId="1148643050" sldId="267"/>
            <ac:spMk id="2" creationId="{0AD98B9C-04E9-5F59-478B-0A2088285445}"/>
          </ac:spMkLst>
        </pc:spChg>
        <pc:spChg chg="mod">
          <ac:chgData name="Mel Houseman" userId="7d6e233f-1289-4a6a-9205-ee3f8642932a" providerId="ADAL" clId="{3DF94168-6B23-47BF-B8A9-A477FE57991D}" dt="2022-12-12T14:23:36.994" v="90" actId="21"/>
          <ac:spMkLst>
            <pc:docMk/>
            <pc:sldMk cId="1148643050" sldId="267"/>
            <ac:spMk id="5" creationId="{E57C3FAB-1BC2-B6D9-A4CC-6B92DCEE5C7B}"/>
          </ac:spMkLst>
        </pc:spChg>
        <pc:picChg chg="del">
          <ac:chgData name="Mel Houseman" userId="7d6e233f-1289-4a6a-9205-ee3f8642932a" providerId="ADAL" clId="{3DF94168-6B23-47BF-B8A9-A477FE57991D}" dt="2022-12-12T14:23:48.509" v="102" actId="21"/>
          <ac:picMkLst>
            <pc:docMk/>
            <pc:sldMk cId="1148643050" sldId="267"/>
            <ac:picMk id="4" creationId="{A912A662-2BF0-CD20-1B24-33F70FF20366}"/>
          </ac:picMkLst>
        </pc:picChg>
      </pc:sldChg>
      <pc:sldChg chg="addSp delSp modSp mod replTag delTag">
        <pc:chgData name="Mel Houseman" userId="7d6e233f-1289-4a6a-9205-ee3f8642932a" providerId="ADAL" clId="{3DF94168-6B23-47BF-B8A9-A477FE57991D}" dt="2022-12-12T14:25:57.642" v="181"/>
        <pc:sldMkLst>
          <pc:docMk/>
          <pc:sldMk cId="3421327502" sldId="270"/>
        </pc:sldMkLst>
        <pc:spChg chg="mod">
          <ac:chgData name="Mel Houseman" userId="7d6e233f-1289-4a6a-9205-ee3f8642932a" providerId="ADAL" clId="{3DF94168-6B23-47BF-B8A9-A477FE57991D}" dt="2022-12-12T14:24:27.480" v="134"/>
          <ac:spMkLst>
            <pc:docMk/>
            <pc:sldMk cId="3421327502" sldId="270"/>
            <ac:spMk id="4" creationId="{F01E031B-F132-3110-1A91-42F60D76533E}"/>
          </ac:spMkLst>
        </pc:spChg>
        <pc:spChg chg="add mod">
          <ac:chgData name="Mel Houseman" userId="7d6e233f-1289-4a6a-9205-ee3f8642932a" providerId="ADAL" clId="{3DF94168-6B23-47BF-B8A9-A477FE57991D}" dt="2022-12-12T14:25:11.111" v="148" actId="1582"/>
          <ac:spMkLst>
            <pc:docMk/>
            <pc:sldMk cId="3421327502" sldId="270"/>
            <ac:spMk id="5" creationId="{A21FB44E-370A-CBC9-3510-4399CC0A432F}"/>
          </ac:spMkLst>
        </pc:spChg>
        <pc:spChg chg="mod">
          <ac:chgData name="Mel Houseman" userId="7d6e233f-1289-4a6a-9205-ee3f8642932a" providerId="ADAL" clId="{3DF94168-6B23-47BF-B8A9-A477FE57991D}" dt="2022-12-12T14:24:35.081" v="141" actId="1076"/>
          <ac:spMkLst>
            <pc:docMk/>
            <pc:sldMk cId="3421327502" sldId="270"/>
            <ac:spMk id="6" creationId="{02B75B8A-94CD-F441-95F6-1DD882FFEE78}"/>
          </ac:spMkLst>
        </pc:spChg>
        <pc:picChg chg="mod">
          <ac:chgData name="Mel Houseman" userId="7d6e233f-1289-4a6a-9205-ee3f8642932a" providerId="ADAL" clId="{3DF94168-6B23-47BF-B8A9-A477FE57991D}" dt="2022-12-12T14:24:38.030" v="142" actId="1076"/>
          <ac:picMkLst>
            <pc:docMk/>
            <pc:sldMk cId="3421327502" sldId="270"/>
            <ac:picMk id="1026" creationId="{A72725E4-5620-14CC-5386-5827A6136515}"/>
          </ac:picMkLst>
        </pc:picChg>
        <pc:picChg chg="del mod">
          <ac:chgData name="Mel Houseman" userId="7d6e233f-1289-4a6a-9205-ee3f8642932a" providerId="ADAL" clId="{3DF94168-6B23-47BF-B8A9-A477FE57991D}" dt="2022-12-12T14:25:13.050" v="149" actId="478"/>
          <ac:picMkLst>
            <pc:docMk/>
            <pc:sldMk cId="3421327502" sldId="270"/>
            <ac:picMk id="1028" creationId="{2D87BE64-EADD-D7FA-3966-96F84B55DFEC}"/>
          </ac:picMkLst>
        </pc:picChg>
      </pc:sldChg>
      <pc:sldChg chg="del replTag delTag">
        <pc:chgData name="Mel Houseman" userId="7d6e233f-1289-4a6a-9205-ee3f8642932a" providerId="ADAL" clId="{3DF94168-6B23-47BF-B8A9-A477FE57991D}" dt="2022-12-12T14:21:48.020" v="21" actId="47"/>
        <pc:sldMkLst>
          <pc:docMk/>
          <pc:sldMk cId="4024235504" sldId="273"/>
        </pc:sldMkLst>
      </pc:sldChg>
      <pc:sldChg chg="addSp modSp mod replTag delTag">
        <pc:chgData name="Mel Houseman" userId="7d6e233f-1289-4a6a-9205-ee3f8642932a" providerId="ADAL" clId="{3DF94168-6B23-47BF-B8A9-A477FE57991D}" dt="2022-12-12T14:27:37.600" v="185"/>
        <pc:sldMkLst>
          <pc:docMk/>
          <pc:sldMk cId="866468713" sldId="275"/>
        </pc:sldMkLst>
        <pc:spChg chg="ord">
          <ac:chgData name="Mel Houseman" userId="7d6e233f-1289-4a6a-9205-ee3f8642932a" providerId="ADAL" clId="{3DF94168-6B23-47BF-B8A9-A477FE57991D}" dt="2022-12-12T14:25:40.143" v="173" actId="167"/>
          <ac:spMkLst>
            <pc:docMk/>
            <pc:sldMk cId="866468713" sldId="275"/>
            <ac:spMk id="2" creationId="{F821BC3C-C630-DA32-CC62-0EF8BBCB59F4}"/>
          </ac:spMkLst>
        </pc:spChg>
        <pc:spChg chg="add mod ord">
          <ac:chgData name="Mel Houseman" userId="7d6e233f-1289-4a6a-9205-ee3f8642932a" providerId="ADAL" clId="{3DF94168-6B23-47BF-B8A9-A477FE57991D}" dt="2022-12-12T14:25:34.636" v="171" actId="167"/>
          <ac:spMkLst>
            <pc:docMk/>
            <pc:sldMk cId="866468713" sldId="275"/>
            <ac:spMk id="4" creationId="{4435C1B8-43FD-0F08-4C89-E5F74A78B25D}"/>
          </ac:spMkLst>
        </pc:spChg>
        <pc:spChg chg="mod">
          <ac:chgData name="Mel Houseman" userId="7d6e233f-1289-4a6a-9205-ee3f8642932a" providerId="ADAL" clId="{3DF94168-6B23-47BF-B8A9-A477FE57991D}" dt="2022-12-12T14:25:51.910" v="177" actId="14100"/>
          <ac:spMkLst>
            <pc:docMk/>
            <pc:sldMk cId="866468713" sldId="275"/>
            <ac:spMk id="6" creationId="{02B75B8A-94CD-F441-95F6-1DD882FFEE78}"/>
          </ac:spMkLst>
        </pc:spChg>
        <pc:picChg chg="mod">
          <ac:chgData name="Mel Houseman" userId="7d6e233f-1289-4a6a-9205-ee3f8642932a" providerId="ADAL" clId="{3DF94168-6B23-47BF-B8A9-A477FE57991D}" dt="2022-12-12T14:25:55.510" v="179" actId="14100"/>
          <ac:picMkLst>
            <pc:docMk/>
            <pc:sldMk cId="866468713" sldId="275"/>
            <ac:picMk id="2050" creationId="{4A7EBCFC-BCD6-C039-DFDC-6BD1AE904D56}"/>
          </ac:picMkLst>
        </pc:picChg>
      </pc:sldChg>
      <pc:sldChg chg="add replTag delTag">
        <pc:chgData name="Mel Houseman" userId="7d6e233f-1289-4a6a-9205-ee3f8642932a" providerId="ADAL" clId="{3DF94168-6B23-47BF-B8A9-A477FE57991D}" dt="2022-12-12T14:21:37.971" v="10"/>
        <pc:sldMkLst>
          <pc:docMk/>
          <pc:sldMk cId="494307224" sldId="276"/>
        </pc:sldMkLst>
      </pc:sldChg>
      <pc:sldChg chg="add replTag delTag">
        <pc:chgData name="Mel Houseman" userId="7d6e233f-1289-4a6a-9205-ee3f8642932a" providerId="ADAL" clId="{3DF94168-6B23-47BF-B8A9-A477FE57991D}" dt="2022-12-12T14:22:00.034" v="30"/>
        <pc:sldMkLst>
          <pc:docMk/>
          <pc:sldMk cId="610140961" sldId="282"/>
        </pc:sldMkLst>
      </pc:sldChg>
      <pc:sldChg chg="add replTag delTag">
        <pc:chgData name="Mel Houseman" userId="7d6e233f-1289-4a6a-9205-ee3f8642932a" providerId="ADAL" clId="{3DF94168-6B23-47BF-B8A9-A477FE57991D}" dt="2022-12-12T14:22:00.036" v="32"/>
        <pc:sldMkLst>
          <pc:docMk/>
          <pc:sldMk cId="2049919307" sldId="283"/>
        </pc:sldMkLst>
      </pc:sldChg>
      <pc:sldChg chg="addSp delSp modSp add mod replTag delTag">
        <pc:chgData name="Mel Houseman" userId="7d6e233f-1289-4a6a-9205-ee3f8642932a" providerId="ADAL" clId="{3DF94168-6B23-47BF-B8A9-A477FE57991D}" dt="2022-12-12T14:27:54.750" v="196" actId="1076"/>
        <pc:sldMkLst>
          <pc:docMk/>
          <pc:sldMk cId="3253796711" sldId="284"/>
        </pc:sldMkLst>
        <pc:spChg chg="mod">
          <ac:chgData name="Mel Houseman" userId="7d6e233f-1289-4a6a-9205-ee3f8642932a" providerId="ADAL" clId="{3DF94168-6B23-47BF-B8A9-A477FE57991D}" dt="2022-12-12T14:23:33.873" v="85"/>
          <ac:spMkLst>
            <pc:docMk/>
            <pc:sldMk cId="3253796711" sldId="284"/>
            <ac:spMk id="2" creationId="{0AD98B9C-04E9-5F59-478B-0A2088285445}"/>
          </ac:spMkLst>
        </pc:spChg>
        <pc:spChg chg="mod">
          <ac:chgData name="Mel Houseman" userId="7d6e233f-1289-4a6a-9205-ee3f8642932a" providerId="ADAL" clId="{3DF94168-6B23-47BF-B8A9-A477FE57991D}" dt="2022-12-12T14:23:43.410" v="96" actId="1076"/>
          <ac:spMkLst>
            <pc:docMk/>
            <pc:sldMk cId="3253796711" sldId="284"/>
            <ac:spMk id="3" creationId="{3301EC55-8B1A-448D-9867-33F7F6822F75}"/>
          </ac:spMkLst>
        </pc:spChg>
        <pc:picChg chg="add mod">
          <ac:chgData name="Mel Houseman" userId="7d6e233f-1289-4a6a-9205-ee3f8642932a" providerId="ADAL" clId="{3DF94168-6B23-47BF-B8A9-A477FE57991D}" dt="2022-12-12T14:27:54.750" v="196" actId="1076"/>
          <ac:picMkLst>
            <pc:docMk/>
            <pc:sldMk cId="3253796711" sldId="284"/>
            <ac:picMk id="4" creationId="{7698B415-3A55-9756-DF4B-EF6F0EFBEE70}"/>
          </ac:picMkLst>
        </pc:picChg>
        <pc:picChg chg="del">
          <ac:chgData name="Mel Houseman" userId="7d6e233f-1289-4a6a-9205-ee3f8642932a" providerId="ADAL" clId="{3DF94168-6B23-47BF-B8A9-A477FE57991D}" dt="2022-12-12T14:23:44.530" v="97" actId="478"/>
          <ac:picMkLst>
            <pc:docMk/>
            <pc:sldMk cId="3253796711" sldId="284"/>
            <ac:picMk id="7" creationId="{56A2EE9E-6B79-80D7-9AAD-26F62546A98E}"/>
          </ac:picMkLst>
        </pc:picChg>
      </pc:sldChg>
      <pc:sldChg chg="add del replTag delTag">
        <pc:chgData name="Mel Houseman" userId="7d6e233f-1289-4a6a-9205-ee3f8642932a" providerId="ADAL" clId="{3DF94168-6B23-47BF-B8A9-A477FE57991D}" dt="2022-12-12T14:25:22.380" v="161" actId="2890"/>
        <pc:sldMkLst>
          <pc:docMk/>
          <pc:sldMk cId="703860062" sldId="285"/>
        </pc:sldMkLst>
      </pc:sldChg>
    </pc:docChg>
  </pc:docChgLst>
  <pc:docChgLst>
    <pc:chgData name="Sue Cromhout" userId="dc64cbbc-055f-4f50-b085-8a072fc338ca" providerId="ADAL" clId="{A0A427DD-DED2-4240-BD1F-ED30CBD0A6FD}"/>
    <pc:docChg chg="custSel addSld delSld modSld">
      <pc:chgData name="Sue Cromhout" userId="dc64cbbc-055f-4f50-b085-8a072fc338ca" providerId="ADAL" clId="{A0A427DD-DED2-4240-BD1F-ED30CBD0A6FD}" dt="2022-11-23T15:00:41.596" v="59" actId="1076"/>
      <pc:docMkLst>
        <pc:docMk/>
      </pc:docMkLst>
      <pc:sldChg chg="addSp delSp modSp mod">
        <pc:chgData name="Sue Cromhout" userId="dc64cbbc-055f-4f50-b085-8a072fc338ca" providerId="ADAL" clId="{A0A427DD-DED2-4240-BD1F-ED30CBD0A6FD}" dt="2022-11-23T14:57:03.503" v="26" actId="1076"/>
        <pc:sldMkLst>
          <pc:docMk/>
          <pc:sldMk cId="2981958359" sldId="266"/>
        </pc:sldMkLst>
        <pc:spChg chg="mod">
          <ac:chgData name="Sue Cromhout" userId="dc64cbbc-055f-4f50-b085-8a072fc338ca" providerId="ADAL" clId="{A0A427DD-DED2-4240-BD1F-ED30CBD0A6FD}" dt="2022-11-23T14:53:13.681" v="5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A0A427DD-DED2-4240-BD1F-ED30CBD0A6FD}" dt="2022-11-23T14:53:28.847" v="8" actId="6549"/>
          <ac:spMkLst>
            <pc:docMk/>
            <pc:sldMk cId="2981958359" sldId="266"/>
            <ac:spMk id="3" creationId="{3301EC55-8B1A-448D-9867-33F7F6822F75}"/>
          </ac:spMkLst>
        </pc:spChg>
        <pc:spChg chg="add mod ord">
          <ac:chgData name="Sue Cromhout" userId="dc64cbbc-055f-4f50-b085-8a072fc338ca" providerId="ADAL" clId="{A0A427DD-DED2-4240-BD1F-ED30CBD0A6FD}" dt="2022-11-23T14:56:28.168" v="21" actId="167"/>
          <ac:spMkLst>
            <pc:docMk/>
            <pc:sldMk cId="2981958359" sldId="266"/>
            <ac:spMk id="4" creationId="{2544E018-5BF8-A2ED-9141-CDAA733B4607}"/>
          </ac:spMkLst>
        </pc:spChg>
        <pc:picChg chg="del">
          <ac:chgData name="Sue Cromhout" userId="dc64cbbc-055f-4f50-b085-8a072fc338ca" providerId="ADAL" clId="{A0A427DD-DED2-4240-BD1F-ED30CBD0A6FD}" dt="2022-11-23T14:53:32.365" v="9" actId="478"/>
          <ac:picMkLst>
            <pc:docMk/>
            <pc:sldMk cId="2981958359" sldId="266"/>
            <ac:picMk id="5" creationId="{0ACAE010-263E-8226-7CB2-E0F91B3A6178}"/>
          </ac:picMkLst>
        </pc:picChg>
        <pc:picChg chg="add mod">
          <ac:chgData name="Sue Cromhout" userId="dc64cbbc-055f-4f50-b085-8a072fc338ca" providerId="ADAL" clId="{A0A427DD-DED2-4240-BD1F-ED30CBD0A6FD}" dt="2022-11-23T14:57:03.503" v="26" actId="1076"/>
          <ac:picMkLst>
            <pc:docMk/>
            <pc:sldMk cId="2981958359" sldId="266"/>
            <ac:picMk id="7" creationId="{56A2EE9E-6B79-80D7-9AAD-26F62546A98E}"/>
          </ac:picMkLst>
        </pc:picChg>
      </pc:sldChg>
      <pc:sldChg chg="addSp delSp modSp mod">
        <pc:chgData name="Sue Cromhout" userId="dc64cbbc-055f-4f50-b085-8a072fc338ca" providerId="ADAL" clId="{A0A427DD-DED2-4240-BD1F-ED30CBD0A6FD}" dt="2022-11-23T14:57:30.961" v="29" actId="1076"/>
        <pc:sldMkLst>
          <pc:docMk/>
          <pc:sldMk cId="1148643050" sldId="267"/>
        </pc:sldMkLst>
        <pc:spChg chg="mod">
          <ac:chgData name="Sue Cromhout" userId="dc64cbbc-055f-4f50-b085-8a072fc338ca" providerId="ADAL" clId="{A0A427DD-DED2-4240-BD1F-ED30CBD0A6FD}" dt="2022-11-23T14:53:51.698" v="10"/>
          <ac:spMkLst>
            <pc:docMk/>
            <pc:sldMk cId="1148643050" sldId="267"/>
            <ac:spMk id="2" creationId="{0AD98B9C-04E9-5F59-478B-0A2088285445}"/>
          </ac:spMkLst>
        </pc:spChg>
        <pc:spChg chg="add mod ord">
          <ac:chgData name="Sue Cromhout" userId="dc64cbbc-055f-4f50-b085-8a072fc338ca" providerId="ADAL" clId="{A0A427DD-DED2-4240-BD1F-ED30CBD0A6FD}" dt="2022-11-23T14:56:18.427" v="19" actId="167"/>
          <ac:spMkLst>
            <pc:docMk/>
            <pc:sldMk cId="1148643050" sldId="267"/>
            <ac:spMk id="3" creationId="{8F41A41A-BB84-0100-3059-B1189076B0C3}"/>
          </ac:spMkLst>
        </pc:spChg>
        <pc:spChg chg="mod">
          <ac:chgData name="Sue Cromhout" userId="dc64cbbc-055f-4f50-b085-8a072fc338ca" providerId="ADAL" clId="{A0A427DD-DED2-4240-BD1F-ED30CBD0A6FD}" dt="2022-11-23T14:54:14.439" v="15" actId="12"/>
          <ac:spMkLst>
            <pc:docMk/>
            <pc:sldMk cId="1148643050" sldId="267"/>
            <ac:spMk id="5" creationId="{E57C3FAB-1BC2-B6D9-A4CC-6B92DCEE5C7B}"/>
          </ac:spMkLst>
        </pc:spChg>
        <pc:picChg chg="add mod">
          <ac:chgData name="Sue Cromhout" userId="dc64cbbc-055f-4f50-b085-8a072fc338ca" providerId="ADAL" clId="{A0A427DD-DED2-4240-BD1F-ED30CBD0A6FD}" dt="2022-11-23T14:57:30.961" v="29" actId="1076"/>
          <ac:picMkLst>
            <pc:docMk/>
            <pc:sldMk cId="1148643050" sldId="267"/>
            <ac:picMk id="4" creationId="{A912A662-2BF0-CD20-1B24-33F70FF20366}"/>
          </ac:picMkLst>
        </pc:picChg>
        <pc:picChg chg="del">
          <ac:chgData name="Sue Cromhout" userId="dc64cbbc-055f-4f50-b085-8a072fc338ca" providerId="ADAL" clId="{A0A427DD-DED2-4240-BD1F-ED30CBD0A6FD}" dt="2022-11-23T14:54:19.933" v="16" actId="478"/>
          <ac:picMkLst>
            <pc:docMk/>
            <pc:sldMk cId="1148643050" sldId="267"/>
            <ac:picMk id="6" creationId="{2B8FC7EA-3A9E-0B62-1B22-F925D73FEB28}"/>
          </ac:picMkLst>
        </pc:picChg>
      </pc:sldChg>
      <pc:sldChg chg="del">
        <pc:chgData name="Sue Cromhout" userId="dc64cbbc-055f-4f50-b085-8a072fc338ca" providerId="ADAL" clId="{A0A427DD-DED2-4240-BD1F-ED30CBD0A6FD}" dt="2022-11-23T14:56:38.135" v="24" actId="47"/>
        <pc:sldMkLst>
          <pc:docMk/>
          <pc:sldMk cId="4003868302" sldId="269"/>
        </pc:sldMkLst>
      </pc:sldChg>
      <pc:sldChg chg="addSp delSp modSp mod">
        <pc:chgData name="Sue Cromhout" userId="dc64cbbc-055f-4f50-b085-8a072fc338ca" providerId="ADAL" clId="{A0A427DD-DED2-4240-BD1F-ED30CBD0A6FD}" dt="2022-11-23T14:59:11.995" v="44" actId="14100"/>
        <pc:sldMkLst>
          <pc:docMk/>
          <pc:sldMk cId="3421327502" sldId="270"/>
        </pc:sldMkLst>
        <pc:spChg chg="mod">
          <ac:chgData name="Sue Cromhout" userId="dc64cbbc-055f-4f50-b085-8a072fc338ca" providerId="ADAL" clId="{A0A427DD-DED2-4240-BD1F-ED30CBD0A6FD}" dt="2022-11-23T14:59:11.995" v="44" actId="14100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Sue Cromhout" userId="dc64cbbc-055f-4f50-b085-8a072fc338ca" providerId="ADAL" clId="{A0A427DD-DED2-4240-BD1F-ED30CBD0A6FD}" dt="2022-11-23T14:58:30.002" v="37" actId="478"/>
          <ac:spMkLst>
            <pc:docMk/>
            <pc:sldMk cId="3421327502" sldId="270"/>
            <ac:spMk id="9" creationId="{DE235FB0-1878-DF6B-22DD-FCD61FD4F760}"/>
          </ac:spMkLst>
        </pc:spChg>
        <pc:picChg chg="add mod">
          <ac:chgData name="Sue Cromhout" userId="dc64cbbc-055f-4f50-b085-8a072fc338ca" providerId="ADAL" clId="{A0A427DD-DED2-4240-BD1F-ED30CBD0A6FD}" dt="2022-11-23T14:58:49.949" v="41" actId="1076"/>
          <ac:picMkLst>
            <pc:docMk/>
            <pc:sldMk cId="3421327502" sldId="270"/>
            <ac:picMk id="1026" creationId="{A72725E4-5620-14CC-5386-5827A6136515}"/>
          </ac:picMkLst>
        </pc:picChg>
        <pc:picChg chg="add mod">
          <ac:chgData name="Sue Cromhout" userId="dc64cbbc-055f-4f50-b085-8a072fc338ca" providerId="ADAL" clId="{A0A427DD-DED2-4240-BD1F-ED30CBD0A6FD}" dt="2022-11-23T14:58:58.807" v="43" actId="1076"/>
          <ac:picMkLst>
            <pc:docMk/>
            <pc:sldMk cId="3421327502" sldId="270"/>
            <ac:picMk id="1028" creationId="{2D87BE64-EADD-D7FA-3966-96F84B55DFEC}"/>
          </ac:picMkLst>
        </pc:picChg>
      </pc:sldChg>
      <pc:sldChg chg="modSp mod">
        <pc:chgData name="Sue Cromhout" userId="dc64cbbc-055f-4f50-b085-8a072fc338ca" providerId="ADAL" clId="{A0A427DD-DED2-4240-BD1F-ED30CBD0A6FD}" dt="2022-11-23T14:52:49.393" v="4" actId="20577"/>
        <pc:sldMkLst>
          <pc:docMk/>
          <pc:sldMk cId="4024235504" sldId="273"/>
        </pc:sldMkLst>
        <pc:spChg chg="mod">
          <ac:chgData name="Sue Cromhout" userId="dc64cbbc-055f-4f50-b085-8a072fc338ca" providerId="ADAL" clId="{A0A427DD-DED2-4240-BD1F-ED30CBD0A6FD}" dt="2022-11-23T14:52:49.393" v="4" actId="20577"/>
          <ac:spMkLst>
            <pc:docMk/>
            <pc:sldMk cId="4024235504" sldId="273"/>
            <ac:spMk id="4" creationId="{1405546F-2388-F782-71F5-578A32F62273}"/>
          </ac:spMkLst>
        </pc:spChg>
      </pc:sldChg>
      <pc:sldChg chg="del">
        <pc:chgData name="Sue Cromhout" userId="dc64cbbc-055f-4f50-b085-8a072fc338ca" providerId="ADAL" clId="{A0A427DD-DED2-4240-BD1F-ED30CBD0A6FD}" dt="2022-11-23T14:56:34.619" v="22" actId="47"/>
        <pc:sldMkLst>
          <pc:docMk/>
          <pc:sldMk cId="621456802" sldId="275"/>
        </pc:sldMkLst>
      </pc:sldChg>
      <pc:sldChg chg="addSp delSp modSp add mod">
        <pc:chgData name="Sue Cromhout" userId="dc64cbbc-055f-4f50-b085-8a072fc338ca" providerId="ADAL" clId="{A0A427DD-DED2-4240-BD1F-ED30CBD0A6FD}" dt="2022-11-23T15:00:41.596" v="59" actId="1076"/>
        <pc:sldMkLst>
          <pc:docMk/>
          <pc:sldMk cId="866468713" sldId="275"/>
        </pc:sldMkLst>
        <pc:spChg chg="del mod">
          <ac:chgData name="Sue Cromhout" userId="dc64cbbc-055f-4f50-b085-8a072fc338ca" providerId="ADAL" clId="{A0A427DD-DED2-4240-BD1F-ED30CBD0A6FD}" dt="2022-11-23T14:59:22.729" v="47" actId="478"/>
          <ac:spMkLst>
            <pc:docMk/>
            <pc:sldMk cId="866468713" sldId="275"/>
            <ac:spMk id="4" creationId="{F01E031B-F132-3110-1A91-42F60D76533E}"/>
          </ac:spMkLst>
        </pc:spChg>
        <pc:spChg chg="mod">
          <ac:chgData name="Sue Cromhout" userId="dc64cbbc-055f-4f50-b085-8a072fc338ca" providerId="ADAL" clId="{A0A427DD-DED2-4240-BD1F-ED30CBD0A6FD}" dt="2022-11-23T15:00:36.774" v="58" actId="14100"/>
          <ac:spMkLst>
            <pc:docMk/>
            <pc:sldMk cId="866468713" sldId="275"/>
            <ac:spMk id="6" creationId="{02B75B8A-94CD-F441-95F6-1DD882FFEE78}"/>
          </ac:spMkLst>
        </pc:spChg>
        <pc:spChg chg="del">
          <ac:chgData name="Sue Cromhout" userId="dc64cbbc-055f-4f50-b085-8a072fc338ca" providerId="ADAL" clId="{A0A427DD-DED2-4240-BD1F-ED30CBD0A6FD}" dt="2022-11-23T14:59:18.608" v="45" actId="478"/>
          <ac:spMkLst>
            <pc:docMk/>
            <pc:sldMk cId="866468713" sldId="275"/>
            <ac:spMk id="9" creationId="{DE235FB0-1878-DF6B-22DD-FCD61FD4F760}"/>
          </ac:spMkLst>
        </pc:spChg>
        <pc:picChg chg="add mod">
          <ac:chgData name="Sue Cromhout" userId="dc64cbbc-055f-4f50-b085-8a072fc338ca" providerId="ADAL" clId="{A0A427DD-DED2-4240-BD1F-ED30CBD0A6FD}" dt="2022-11-23T15:00:41.596" v="59" actId="1076"/>
          <ac:picMkLst>
            <pc:docMk/>
            <pc:sldMk cId="866468713" sldId="275"/>
            <ac:picMk id="2050" creationId="{4A7EBCFC-BCD6-C039-DFDC-6BD1AE904D56}"/>
          </ac:picMkLst>
        </pc:picChg>
      </pc:sldChg>
      <pc:sldChg chg="del">
        <pc:chgData name="Sue Cromhout" userId="dc64cbbc-055f-4f50-b085-8a072fc338ca" providerId="ADAL" clId="{A0A427DD-DED2-4240-BD1F-ED30CBD0A6FD}" dt="2022-11-23T14:56:36.748" v="23" actId="47"/>
        <pc:sldMkLst>
          <pc:docMk/>
          <pc:sldMk cId="860380031" sldId="276"/>
        </pc:sldMkLst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41A1F1-4CF6-4B0A-94F1-EA85A771C164}" type="datetimeFigureOut">
              <a:rPr lang="en-ZA" smtClean="0"/>
              <a:t>2022/12/13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D1C46-14AE-4DBD-813E-4B2EBFDB15F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3977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6764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4577739" cy="6731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BASIC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94307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 flipH="1">
            <a:off x="0" y="0"/>
            <a:ext cx="12192000" cy="4435378"/>
          </a:xfrm>
          <a:prstGeom prst="rect">
            <a:avLst/>
          </a:prstGeom>
          <a:blipFill>
            <a:blip r:embed="rId4"/>
            <a:srcRect/>
            <a:stretch>
              <a:fillRect t="-62585" b="-1947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4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Content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014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4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Unit 4: Programming</a:t>
            </a:r>
            <a:endParaRPr lang="en-ZA" sz="6000" b="1" dirty="0">
              <a:solidFill>
                <a:srgbClr val="FFFFFF"/>
              </a:solidFill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229200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4991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4F4B4D-70C3-68AE-BC13-705AB7200D5B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0"/>
            <a:ext cx="11172824" cy="1423446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What are default settings</a:t>
            </a:r>
            <a:r>
              <a:rPr lang="en-US"/>
              <a:t>?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Default settings refer to the software that is automatically installed on manufactured devices. 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All the software has basic default settings so that the device works effectively when purchased. 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Default settings can be personalized by the user. </a:t>
            </a:r>
            <a:endParaRPr lang="en-GB" sz="19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A2EE9E-6B79-80D7-9AAD-26F62546A9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1878" y="1619303"/>
            <a:ext cx="3331847" cy="47084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C71EE41-4F65-20C4-EB3D-3067954651D5}"/>
              </a:ext>
            </a:extLst>
          </p:cNvPr>
          <p:cNvSpPr/>
          <p:nvPr/>
        </p:nvSpPr>
        <p:spPr>
          <a:xfrm>
            <a:off x="0" y="-1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1958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4F4B4D-70C3-68AE-BC13-705AB7200D5B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0"/>
            <a:ext cx="11172824" cy="1423446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  <a:ea typeface="Times New Roman" panose="02020603050405020304" pitchFamily="18" charset="0"/>
              </a:rPr>
              <a:t>Changing default settings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20495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There is no harm in changing simple default settings, like a ringtone on a smartphone.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Other default settings are more complex and can affect the functioning of the device.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Never change a default setting if you do not know what effect it will have on the device.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The icon to indicate the settings on any device is a cogwheel or gear. Click or tap this icon to access the settings. </a:t>
            </a:r>
            <a:endParaRPr lang="en-US" sz="1400" dirty="0">
              <a:solidFill>
                <a:schemeClr val="bg1"/>
              </a:solidFill>
              <a:ea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71EE41-4F65-20C4-EB3D-3067954651D5}"/>
              </a:ext>
            </a:extLst>
          </p:cNvPr>
          <p:cNvSpPr/>
          <p:nvPr/>
        </p:nvSpPr>
        <p:spPr>
          <a:xfrm>
            <a:off x="0" y="-1"/>
            <a:ext cx="1019175" cy="142344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98B415-3A55-9756-DF4B-EF6F0EFBEE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182" y="1696187"/>
            <a:ext cx="2493818" cy="453474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3796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to </a:t>
            </a:r>
            <a:r>
              <a:rPr lang="en-US" dirty="0" err="1"/>
              <a:t>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3274"/>
            <a:ext cx="867997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Modify settings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Open a MS Word document. See the arrow in the bottom right-hand corner of each box. Click on the arrow.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2725E4-5620-14CC-5386-5827A6136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065" y="3032760"/>
            <a:ext cx="7964944" cy="195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21FB44E-370A-CBC9-3510-4399CC0A432F}"/>
              </a:ext>
            </a:extLst>
          </p:cNvPr>
          <p:cNvSpPr/>
          <p:nvPr/>
        </p:nvSpPr>
        <p:spPr>
          <a:xfrm>
            <a:off x="5525058" y="4372461"/>
            <a:ext cx="810654" cy="810654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35C1B8-43FD-0F08-4C89-E5F74A78B25D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to </a:t>
            </a:r>
            <a:r>
              <a:rPr lang="en-US" dirty="0" err="1"/>
              <a:t>practise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5752"/>
            <a:ext cx="50768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GB" dirty="0">
                <a:solidFill>
                  <a:schemeClr val="bg1"/>
                </a:solidFill>
              </a:rPr>
              <a:t>b) Change the default font style and size to Arial, bold, 14. Then click OK.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A7EBCFC-BCD6-C039-DFDC-6BD1AE904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452" y="1340514"/>
            <a:ext cx="4509911" cy="457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6468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8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1C48DE7-B5F2-4D25-B6B5-1F5B99FF44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  <ds:schemaRef ds:uri="7a3276f9-5a29-4b8b-86db-b2cbee5bcef7"/>
    <ds:schemaRef ds:uri="80410c6c-435d-47a5-98ec-3d1e82fadda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</TotalTime>
  <Words>218</Words>
  <Application>Microsoft Office PowerPoint</Application>
  <PresentationFormat>Widescreen</PresentationFormat>
  <Paragraphs>27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2</cp:revision>
  <dcterms:created xsi:type="dcterms:W3CDTF">2022-10-18T08:17:32Z</dcterms:created>
  <dcterms:modified xsi:type="dcterms:W3CDTF">2022-12-13T16:43:13Z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